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79C46-2616-4961-ACAA-B0E8CE8434A6}" type="datetimeFigureOut">
              <a:rPr lang="en-US" smtClean="0"/>
              <a:t>8/7/2009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D1219-D93A-4FF5-8A1F-8B2D62A3F4B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.au/imgres?imgurl=http://tobaccofreeweld.files.wordpress.com/2009/03/cigarette-is-dead-4_thumb.jpg&amp;imgrefurl=http://tobaccofreeweld.wordpress.com/2009/03/09/cigarettes-to-jump-over-5pack-in-colorado/&amp;usg=__bbu97P7cEoBgjXMOrvw2KKUbOEg=&amp;h=635&amp;w=468&amp;sz=43&amp;hl=en&amp;start=40&amp;tbnid=44QMurs_evQv9M:&amp;tbnh=137&amp;tbnw=101&amp;prev=/images%3Fq%3Dcigarette%2527%26gbv%3D2%26ndsp%3D20%26hl%3Den%26safe%3Dactive%26sa%3DN%26start%3D20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images.google.com.au/imgres?imgurl=http://pictures.directnews.co.uk/liveimages/smoking_571_18469176_0_0_7006663_300.jpg&amp;imgrefurl=http://www.kiddicare.com/webapp/wcs/stores/servlet/newsarticle0_54913_10751_-1_10001&amp;usg=__KklPmBqLF_qKacc_TZHbClcuvqk=&amp;h=300&amp;w=300&amp;sz=12&amp;hl=en&amp;start=53&amp;tbnid=ONYPaJmXtl8ZdM:&amp;tbnh=116&amp;tbnw=116&amp;prev=/images%3Fq%3Dsmoking%26gbv%3D2%26ndsp%3D20%26hl%3Den%26safe%3Dactive%26sa%3DN%26start%3D40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.au/imgres?imgurl=http://www.dailygalaxy.com/photos/uncategorized/2007/10/03/anti_smoking_ad_1_3.jpg&amp;imgrefurl=http://snus-news.blogspot.com/2008_10_26_archive.html&amp;usg=__42XYdnFCzSxQn-oVJZwkjr3GOVo=&amp;h=829&amp;w=620&amp;sz=486&amp;hl=en&amp;start=85&amp;tbnid=seAKIh1ja5LMMM:&amp;tbnh=144&amp;tbnw=108&amp;prev=/images%3Fq%3Dsmokers%26gbv%3D2%26ndsp%3D20%26hl%3Den%26safe%3Dactive%26sa%3DN%26start%3D8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bn0.google.com/images?q=tbn:44QMurs_evQv9M:http://tobaccofreeweld.files.wordpress.com/2009/03/cigarette-is-dead-4_thumb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2"/>
            <a:ext cx="2285984" cy="3500438"/>
          </a:xfrm>
          <a:prstGeom prst="rect">
            <a:avLst/>
          </a:prstGeom>
          <a:noFill/>
        </p:spPr>
      </p:pic>
      <p:pic>
        <p:nvPicPr>
          <p:cNvPr id="1028" name="Picture 4" descr="http://www.smokehelp.org/images/Smokers_Lung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357538"/>
            <a:ext cx="5048246" cy="350046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643306" y="785794"/>
            <a:ext cx="59293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Smoking kills people</a:t>
            </a:r>
            <a:endParaRPr lang="en-US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&quot;No&quot; Symbol 8"/>
          <p:cNvSpPr/>
          <p:nvPr/>
        </p:nvSpPr>
        <p:spPr>
          <a:xfrm>
            <a:off x="500034" y="142852"/>
            <a:ext cx="3500462" cy="2571768"/>
          </a:xfrm>
          <a:prstGeom prst="noSmoking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1034" name="Picture 10" descr="http://tbn3.google.com/images?q=tbn:ONYPaJmXtl8ZdM:http://pictures.directnews.co.uk/liveimages/smoking_571_18469176_0_0_7006663_300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3357562"/>
            <a:ext cx="1785918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bn2.google.com/images?q=tbn:seAKIh1ja5LMMM:http://www.dailygalaxy.com/photos/uncategorized/2007/10/03/anti_smoking_ad_1_3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75228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2</cp:revision>
  <dcterms:created xsi:type="dcterms:W3CDTF">2009-08-07T00:26:01Z</dcterms:created>
  <dcterms:modified xsi:type="dcterms:W3CDTF">2009-08-07T00:43:26Z</dcterms:modified>
</cp:coreProperties>
</file>